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letter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5" d="100"/>
          <a:sy n="205" d="100"/>
        </p:scale>
        <p:origin x="-432" y="31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F7C8-856D-844B-BA4C-E4367B76B97F}" type="datetimeFigureOut">
              <a:rPr lang="es-ES" smtClean="0"/>
              <a:t>08/08/18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9114-7314-8345-94E1-16B3DB7EE7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441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F7C8-856D-844B-BA4C-E4367B76B97F}" type="datetimeFigureOut">
              <a:rPr lang="es-ES" smtClean="0"/>
              <a:t>08/08/18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9114-7314-8345-94E1-16B3DB7EE7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570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F7C8-856D-844B-BA4C-E4367B76B97F}" type="datetimeFigureOut">
              <a:rPr lang="es-ES" smtClean="0"/>
              <a:t>08/08/18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9114-7314-8345-94E1-16B3DB7EE7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553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F7C8-856D-844B-BA4C-E4367B76B97F}" type="datetimeFigureOut">
              <a:rPr lang="es-ES" smtClean="0"/>
              <a:t>08/08/18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9114-7314-8345-94E1-16B3DB7EE7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439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F7C8-856D-844B-BA4C-E4367B76B97F}" type="datetimeFigureOut">
              <a:rPr lang="es-ES" smtClean="0"/>
              <a:t>08/08/18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9114-7314-8345-94E1-16B3DB7EE7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067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F7C8-856D-844B-BA4C-E4367B76B97F}" type="datetimeFigureOut">
              <a:rPr lang="es-ES" smtClean="0"/>
              <a:t>08/08/18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9114-7314-8345-94E1-16B3DB7EE7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170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F7C8-856D-844B-BA4C-E4367B76B97F}" type="datetimeFigureOut">
              <a:rPr lang="es-ES" smtClean="0"/>
              <a:t>08/08/18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9114-7314-8345-94E1-16B3DB7EE7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18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F7C8-856D-844B-BA4C-E4367B76B97F}" type="datetimeFigureOut">
              <a:rPr lang="es-ES" smtClean="0"/>
              <a:t>08/08/18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9114-7314-8345-94E1-16B3DB7EE7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875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F7C8-856D-844B-BA4C-E4367B76B97F}" type="datetimeFigureOut">
              <a:rPr lang="es-ES" smtClean="0"/>
              <a:t>08/08/18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9114-7314-8345-94E1-16B3DB7EE7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034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F7C8-856D-844B-BA4C-E4367B76B97F}" type="datetimeFigureOut">
              <a:rPr lang="es-ES" smtClean="0"/>
              <a:t>08/08/18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9114-7314-8345-94E1-16B3DB7EE7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4859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F7C8-856D-844B-BA4C-E4367B76B97F}" type="datetimeFigureOut">
              <a:rPr lang="es-ES" smtClean="0"/>
              <a:t>08/08/18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69114-7314-8345-94E1-16B3DB7EE7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9415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AF7C8-856D-844B-BA4C-E4367B76B97F}" type="datetimeFigureOut">
              <a:rPr lang="es-ES" smtClean="0"/>
              <a:t>08/08/18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69114-7314-8345-94E1-16B3DB7EE7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653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asting-formato_2018-08-07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000"/>
            <a:ext cx="6858000" cy="887505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905385" y="2330152"/>
            <a:ext cx="19636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latin typeface="Avenir Book"/>
                <a:cs typeface="Avenir Book"/>
              </a:rPr>
              <a:t>Tu nombre</a:t>
            </a:r>
            <a:endParaRPr lang="es-ES" sz="1000" dirty="0">
              <a:latin typeface="Avenir Book"/>
              <a:cs typeface="Avenir Book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284312" y="2330152"/>
            <a:ext cx="15107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latin typeface="Avenir Book"/>
                <a:cs typeface="Avenir Book"/>
              </a:rPr>
              <a:t>######</a:t>
            </a:r>
            <a:endParaRPr lang="es-ES" sz="1000" dirty="0">
              <a:latin typeface="Avenir Book"/>
              <a:cs typeface="Avenir Book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347288" y="2330152"/>
            <a:ext cx="11761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latin typeface="Avenir Book"/>
                <a:cs typeface="Avenir Book"/>
              </a:rPr>
              <a:t>#</a:t>
            </a:r>
            <a:endParaRPr lang="es-ES" sz="1000" dirty="0">
              <a:latin typeface="Avenir Book"/>
              <a:cs typeface="Avenir Book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905385" y="2601939"/>
            <a:ext cx="19636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latin typeface="Avenir Book"/>
                <a:cs typeface="Avenir Book"/>
              </a:rPr>
              <a:t>Tu carrera</a:t>
            </a:r>
            <a:endParaRPr lang="es-ES" sz="1000" dirty="0">
              <a:latin typeface="Avenir Book"/>
              <a:cs typeface="Avenir Book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544507" y="2601939"/>
            <a:ext cx="12505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latin typeface="Avenir Book"/>
                <a:cs typeface="Avenir Book"/>
              </a:rPr>
              <a:t>####</a:t>
            </a:r>
            <a:endParaRPr lang="es-ES" sz="1000" dirty="0">
              <a:latin typeface="Avenir Book"/>
              <a:cs typeface="Avenir Book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087092" y="2601939"/>
            <a:ext cx="14363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latin typeface="Avenir Book"/>
                <a:cs typeface="Avenir Book"/>
              </a:rPr>
              <a:t>@</a:t>
            </a:r>
            <a:r>
              <a:rPr lang="es-ES" sz="1000" dirty="0" err="1" smtClean="0">
                <a:latin typeface="Avenir Book"/>
                <a:cs typeface="Avenir Book"/>
              </a:rPr>
              <a:t>upaep.edu.mx</a:t>
            </a:r>
            <a:endParaRPr lang="es-ES" sz="1000" dirty="0">
              <a:latin typeface="Avenir Book"/>
              <a:cs typeface="Avenir Book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03580" y="3711664"/>
            <a:ext cx="6188030" cy="728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s-ES" sz="1000" dirty="0" smtClean="0">
                <a:latin typeface="Avenir Book"/>
                <a:cs typeface="Avenir Book"/>
              </a:rPr>
              <a:t>¿Qu</a:t>
            </a:r>
            <a:r>
              <a:rPr lang="es-ES" sz="1000" dirty="0" smtClean="0">
                <a:latin typeface="Avenir Book"/>
                <a:cs typeface="Avenir Book"/>
              </a:rPr>
              <a:t>é te gusta hacer, a dónde sueles ir después de las clases, coleccionas algo, tomas clases de baile, cocina, manualidades?</a:t>
            </a:r>
            <a:endParaRPr lang="es-ES" sz="1000" dirty="0" smtClean="0">
              <a:latin typeface="Avenir Book"/>
              <a:cs typeface="Avenir Book"/>
            </a:endParaRPr>
          </a:p>
          <a:p>
            <a:pPr>
              <a:lnSpc>
                <a:spcPct val="140000"/>
              </a:lnSpc>
            </a:pPr>
            <a:endParaRPr lang="es-ES" sz="1000" dirty="0">
              <a:latin typeface="Avenir Book"/>
              <a:cs typeface="Avenir Book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03580" y="4963080"/>
            <a:ext cx="6188030" cy="728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s-ES" sz="1000" dirty="0" smtClean="0">
                <a:latin typeface="Avenir Book"/>
                <a:cs typeface="Avenir Book"/>
              </a:rPr>
              <a:t>¿Qu</a:t>
            </a:r>
            <a:r>
              <a:rPr lang="es-ES" sz="1000" dirty="0" smtClean="0">
                <a:latin typeface="Avenir Book"/>
                <a:cs typeface="Avenir Book"/>
              </a:rPr>
              <a:t>é es lo que te preocupa, te gustaría colaborar en alguna causa en especial, tienes algún talento oculto?</a:t>
            </a:r>
            <a:endParaRPr lang="es-ES" sz="1000" dirty="0" smtClean="0">
              <a:latin typeface="Avenir Book"/>
              <a:cs typeface="Avenir Book"/>
            </a:endParaRPr>
          </a:p>
          <a:p>
            <a:pPr>
              <a:lnSpc>
                <a:spcPct val="140000"/>
              </a:lnSpc>
            </a:pPr>
            <a:endParaRPr lang="es-ES" sz="1000" dirty="0">
              <a:latin typeface="Avenir Book"/>
              <a:cs typeface="Avenir Book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03580" y="6363178"/>
            <a:ext cx="6188030" cy="728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s-ES" sz="1000" dirty="0" smtClean="0">
                <a:latin typeface="Avenir Book"/>
                <a:cs typeface="Avenir Book"/>
              </a:rPr>
              <a:t>En cuesti</a:t>
            </a:r>
            <a:r>
              <a:rPr lang="es-ES" sz="1000" dirty="0" smtClean="0">
                <a:latin typeface="Avenir Book"/>
                <a:cs typeface="Avenir Book"/>
              </a:rPr>
              <a:t>ón de líneas, cuéntanos tu esencia: personalidad, gustos, qué te hace enojar, qué te hace sonreír, qué te apasiona, cómo te gustaría mostrarte ante el mundo.</a:t>
            </a:r>
            <a:endParaRPr lang="es-ES" sz="1000" dirty="0" smtClean="0">
              <a:latin typeface="Avenir Book"/>
              <a:cs typeface="Avenir Book"/>
            </a:endParaRPr>
          </a:p>
          <a:p>
            <a:pPr>
              <a:lnSpc>
                <a:spcPct val="140000"/>
              </a:lnSpc>
            </a:pPr>
            <a:endParaRPr lang="es-ES" sz="1000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8486527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101</Words>
  <Application>Microsoft Macintosh PowerPoint</Application>
  <PresentationFormat>Carta (216 x 279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UPAEP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UPAEP UPAEP</dc:creator>
  <cp:lastModifiedBy>UPAEP UPAEP</cp:lastModifiedBy>
  <cp:revision>2</cp:revision>
  <dcterms:created xsi:type="dcterms:W3CDTF">2018-08-08T17:01:29Z</dcterms:created>
  <dcterms:modified xsi:type="dcterms:W3CDTF">2018-08-08T17:24:37Z</dcterms:modified>
</cp:coreProperties>
</file>