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10080625" cy="774065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5" autoAdjust="0"/>
    <p:restoredTop sz="94660"/>
  </p:normalViewPr>
  <p:slideViewPr>
    <p:cSldViewPr snapToGrid="0">
      <p:cViewPr varScale="1">
        <p:scale>
          <a:sx n="99" d="100"/>
          <a:sy n="99" d="100"/>
        </p:scale>
        <p:origin x="6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266815"/>
            <a:ext cx="8568531" cy="2694893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4065633"/>
            <a:ext cx="7560469" cy="1868865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017" indent="0" algn="ctr">
              <a:buNone/>
              <a:defRPr sz="2205"/>
            </a:lvl2pPr>
            <a:lvl3pPr marL="1008035" indent="0" algn="ctr">
              <a:buNone/>
              <a:defRPr sz="1984"/>
            </a:lvl3pPr>
            <a:lvl4pPr marL="1512052" indent="0" algn="ctr">
              <a:buNone/>
              <a:defRPr sz="1764"/>
            </a:lvl4pPr>
            <a:lvl5pPr marL="2016069" indent="0" algn="ctr">
              <a:buNone/>
              <a:defRPr sz="1764"/>
            </a:lvl5pPr>
            <a:lvl6pPr marL="2520086" indent="0" algn="ctr">
              <a:buNone/>
              <a:defRPr sz="1764"/>
            </a:lvl6pPr>
            <a:lvl7pPr marL="3024104" indent="0" algn="ctr">
              <a:buNone/>
              <a:defRPr sz="1764"/>
            </a:lvl7pPr>
            <a:lvl8pPr marL="3528121" indent="0" algn="ctr">
              <a:buNone/>
              <a:defRPr sz="1764"/>
            </a:lvl8pPr>
            <a:lvl9pPr marL="4032138" indent="0" algn="ctr">
              <a:buNone/>
              <a:defRPr sz="1764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1B05-1BCF-4DA9-9E84-652F19B52E46}" type="datetimeFigureOut">
              <a:rPr lang="es-MX" smtClean="0"/>
              <a:t>12/04/2018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C8FE-4328-426C-85DB-F69466C92D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4018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1B05-1BCF-4DA9-9E84-652F19B52E46}" type="datetimeFigureOut">
              <a:rPr lang="es-MX" smtClean="0"/>
              <a:t>12/04/2018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C8FE-4328-426C-85DB-F69466C92D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1278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412118"/>
            <a:ext cx="2173635" cy="655984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412118"/>
            <a:ext cx="6394896" cy="6559843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1B05-1BCF-4DA9-9E84-652F19B52E46}" type="datetimeFigureOut">
              <a:rPr lang="es-MX" smtClean="0"/>
              <a:t>12/04/2018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C8FE-4328-426C-85DB-F69466C92D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523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1B05-1BCF-4DA9-9E84-652F19B52E46}" type="datetimeFigureOut">
              <a:rPr lang="es-MX" smtClean="0"/>
              <a:t>12/04/2018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C8FE-4328-426C-85DB-F69466C92D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9434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3" y="1929789"/>
            <a:ext cx="8694539" cy="3219895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5180145"/>
            <a:ext cx="8694539" cy="1693267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4017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035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205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06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0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104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812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213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1B05-1BCF-4DA9-9E84-652F19B52E46}" type="datetimeFigureOut">
              <a:rPr lang="es-MX" smtClean="0"/>
              <a:t>12/04/2018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C8FE-4328-426C-85DB-F69466C92D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335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2060590"/>
            <a:ext cx="4284266" cy="491137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2060590"/>
            <a:ext cx="4284266" cy="491137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1B05-1BCF-4DA9-9E84-652F19B52E46}" type="datetimeFigureOut">
              <a:rPr lang="es-MX" smtClean="0"/>
              <a:t>12/04/2018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C8FE-4328-426C-85DB-F69466C92D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213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412120"/>
            <a:ext cx="8694539" cy="149616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7" y="1897535"/>
            <a:ext cx="4264576" cy="929953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17" indent="0">
              <a:buNone/>
              <a:defRPr sz="2205" b="1"/>
            </a:lvl2pPr>
            <a:lvl3pPr marL="1008035" indent="0">
              <a:buNone/>
              <a:defRPr sz="1984" b="1"/>
            </a:lvl3pPr>
            <a:lvl4pPr marL="1512052" indent="0">
              <a:buNone/>
              <a:defRPr sz="1764" b="1"/>
            </a:lvl4pPr>
            <a:lvl5pPr marL="2016069" indent="0">
              <a:buNone/>
              <a:defRPr sz="1764" b="1"/>
            </a:lvl5pPr>
            <a:lvl6pPr marL="2520086" indent="0">
              <a:buNone/>
              <a:defRPr sz="1764" b="1"/>
            </a:lvl6pPr>
            <a:lvl7pPr marL="3024104" indent="0">
              <a:buNone/>
              <a:defRPr sz="1764" b="1"/>
            </a:lvl7pPr>
            <a:lvl8pPr marL="3528121" indent="0">
              <a:buNone/>
              <a:defRPr sz="1764" b="1"/>
            </a:lvl8pPr>
            <a:lvl9pPr marL="4032138" indent="0">
              <a:buNone/>
              <a:defRPr sz="1764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57" y="2827487"/>
            <a:ext cx="4264576" cy="415880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7" y="1897535"/>
            <a:ext cx="4285579" cy="929953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17" indent="0">
              <a:buNone/>
              <a:defRPr sz="2205" b="1"/>
            </a:lvl2pPr>
            <a:lvl3pPr marL="1008035" indent="0">
              <a:buNone/>
              <a:defRPr sz="1984" b="1"/>
            </a:lvl3pPr>
            <a:lvl4pPr marL="1512052" indent="0">
              <a:buNone/>
              <a:defRPr sz="1764" b="1"/>
            </a:lvl4pPr>
            <a:lvl5pPr marL="2016069" indent="0">
              <a:buNone/>
              <a:defRPr sz="1764" b="1"/>
            </a:lvl5pPr>
            <a:lvl6pPr marL="2520086" indent="0">
              <a:buNone/>
              <a:defRPr sz="1764" b="1"/>
            </a:lvl6pPr>
            <a:lvl7pPr marL="3024104" indent="0">
              <a:buNone/>
              <a:defRPr sz="1764" b="1"/>
            </a:lvl7pPr>
            <a:lvl8pPr marL="3528121" indent="0">
              <a:buNone/>
              <a:defRPr sz="1764" b="1"/>
            </a:lvl8pPr>
            <a:lvl9pPr marL="4032138" indent="0">
              <a:buNone/>
              <a:defRPr sz="1764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7" y="2827487"/>
            <a:ext cx="4285579" cy="415880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1B05-1BCF-4DA9-9E84-652F19B52E46}" type="datetimeFigureOut">
              <a:rPr lang="es-MX" smtClean="0"/>
              <a:t>12/04/2018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C8FE-4328-426C-85DB-F69466C92D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423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1B05-1BCF-4DA9-9E84-652F19B52E46}" type="datetimeFigureOut">
              <a:rPr lang="es-MX" smtClean="0"/>
              <a:t>12/04/2018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C8FE-4328-426C-85DB-F69466C92D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7916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1B05-1BCF-4DA9-9E84-652F19B52E46}" type="datetimeFigureOut">
              <a:rPr lang="es-MX" smtClean="0"/>
              <a:t>12/04/2018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C8FE-4328-426C-85DB-F69466C92D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5489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16043"/>
            <a:ext cx="3251264" cy="1806152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79" y="1114512"/>
            <a:ext cx="5103316" cy="5500879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322195"/>
            <a:ext cx="3251264" cy="4302153"/>
          </a:xfrm>
        </p:spPr>
        <p:txBody>
          <a:bodyPr/>
          <a:lstStyle>
            <a:lvl1pPr marL="0" indent="0">
              <a:buNone/>
              <a:defRPr sz="1764"/>
            </a:lvl1pPr>
            <a:lvl2pPr marL="504017" indent="0">
              <a:buNone/>
              <a:defRPr sz="1543"/>
            </a:lvl2pPr>
            <a:lvl3pPr marL="1008035" indent="0">
              <a:buNone/>
              <a:defRPr sz="1323"/>
            </a:lvl3pPr>
            <a:lvl4pPr marL="1512052" indent="0">
              <a:buNone/>
              <a:defRPr sz="1102"/>
            </a:lvl4pPr>
            <a:lvl5pPr marL="2016069" indent="0">
              <a:buNone/>
              <a:defRPr sz="1102"/>
            </a:lvl5pPr>
            <a:lvl6pPr marL="2520086" indent="0">
              <a:buNone/>
              <a:defRPr sz="1102"/>
            </a:lvl6pPr>
            <a:lvl7pPr marL="3024104" indent="0">
              <a:buNone/>
              <a:defRPr sz="1102"/>
            </a:lvl7pPr>
            <a:lvl8pPr marL="3528121" indent="0">
              <a:buNone/>
              <a:defRPr sz="1102"/>
            </a:lvl8pPr>
            <a:lvl9pPr marL="4032138" indent="0">
              <a:buNone/>
              <a:defRPr sz="1102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1B05-1BCF-4DA9-9E84-652F19B52E46}" type="datetimeFigureOut">
              <a:rPr lang="es-MX" smtClean="0"/>
              <a:t>12/04/2018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C8FE-4328-426C-85DB-F69466C92D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14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16043"/>
            <a:ext cx="3251264" cy="1806152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5579" y="1114512"/>
            <a:ext cx="5103316" cy="5500879"/>
          </a:xfrm>
        </p:spPr>
        <p:txBody>
          <a:bodyPr anchor="t"/>
          <a:lstStyle>
            <a:lvl1pPr marL="0" indent="0">
              <a:buNone/>
              <a:defRPr sz="3528"/>
            </a:lvl1pPr>
            <a:lvl2pPr marL="504017" indent="0">
              <a:buNone/>
              <a:defRPr sz="3087"/>
            </a:lvl2pPr>
            <a:lvl3pPr marL="1008035" indent="0">
              <a:buNone/>
              <a:defRPr sz="2646"/>
            </a:lvl3pPr>
            <a:lvl4pPr marL="1512052" indent="0">
              <a:buNone/>
              <a:defRPr sz="2205"/>
            </a:lvl4pPr>
            <a:lvl5pPr marL="2016069" indent="0">
              <a:buNone/>
              <a:defRPr sz="2205"/>
            </a:lvl5pPr>
            <a:lvl6pPr marL="2520086" indent="0">
              <a:buNone/>
              <a:defRPr sz="2205"/>
            </a:lvl6pPr>
            <a:lvl7pPr marL="3024104" indent="0">
              <a:buNone/>
              <a:defRPr sz="2205"/>
            </a:lvl7pPr>
            <a:lvl8pPr marL="3528121" indent="0">
              <a:buNone/>
              <a:defRPr sz="2205"/>
            </a:lvl8pPr>
            <a:lvl9pPr marL="4032138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322195"/>
            <a:ext cx="3251264" cy="4302153"/>
          </a:xfrm>
        </p:spPr>
        <p:txBody>
          <a:bodyPr/>
          <a:lstStyle>
            <a:lvl1pPr marL="0" indent="0">
              <a:buNone/>
              <a:defRPr sz="1764"/>
            </a:lvl1pPr>
            <a:lvl2pPr marL="504017" indent="0">
              <a:buNone/>
              <a:defRPr sz="1543"/>
            </a:lvl2pPr>
            <a:lvl3pPr marL="1008035" indent="0">
              <a:buNone/>
              <a:defRPr sz="1323"/>
            </a:lvl3pPr>
            <a:lvl4pPr marL="1512052" indent="0">
              <a:buNone/>
              <a:defRPr sz="1102"/>
            </a:lvl4pPr>
            <a:lvl5pPr marL="2016069" indent="0">
              <a:buNone/>
              <a:defRPr sz="1102"/>
            </a:lvl5pPr>
            <a:lvl6pPr marL="2520086" indent="0">
              <a:buNone/>
              <a:defRPr sz="1102"/>
            </a:lvl6pPr>
            <a:lvl7pPr marL="3024104" indent="0">
              <a:buNone/>
              <a:defRPr sz="1102"/>
            </a:lvl7pPr>
            <a:lvl8pPr marL="3528121" indent="0">
              <a:buNone/>
              <a:defRPr sz="1102"/>
            </a:lvl8pPr>
            <a:lvl9pPr marL="4032138" indent="0">
              <a:buNone/>
              <a:defRPr sz="1102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1B05-1BCF-4DA9-9E84-652F19B52E46}" type="datetimeFigureOut">
              <a:rPr lang="es-MX" smtClean="0"/>
              <a:t>12/04/2018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C8FE-4328-426C-85DB-F69466C92D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221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43" y="412120"/>
            <a:ext cx="8694539" cy="1496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43" y="2060590"/>
            <a:ext cx="8694539" cy="4911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43" y="7174437"/>
            <a:ext cx="2268141" cy="41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B1B05-1BCF-4DA9-9E84-652F19B52E46}" type="datetimeFigureOut">
              <a:rPr lang="es-MX" smtClean="0"/>
              <a:t>12/04/2018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9207" y="7174437"/>
            <a:ext cx="3402211" cy="41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441" y="7174437"/>
            <a:ext cx="2268141" cy="41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5C8FE-4328-426C-85DB-F69466C92D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910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8035" rtl="0" eaLnBrk="1" latinLnBrk="0" hangingPunct="1">
        <a:lnSpc>
          <a:spcPct val="90000"/>
        </a:lnSpc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9" indent="-252009" algn="l" defTabSz="1008035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26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3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060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078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45255" y="3253339"/>
            <a:ext cx="4985886" cy="1549667"/>
          </a:xfrm>
        </p:spPr>
        <p:txBody>
          <a:bodyPr anchor="ctr">
            <a:normAutofit/>
          </a:bodyPr>
          <a:lstStyle/>
          <a:p>
            <a:pPr algn="l"/>
            <a:endParaRPr lang="es-MX" sz="4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62526" y="1299411"/>
            <a:ext cx="8425056" cy="5322770"/>
          </a:xfr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372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236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Personalizado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ADELAVEGAC</dc:creator>
  <cp:lastModifiedBy>ADELAVEGAC</cp:lastModifiedBy>
  <cp:revision>4</cp:revision>
  <dcterms:created xsi:type="dcterms:W3CDTF">2018-04-12T15:52:30Z</dcterms:created>
  <dcterms:modified xsi:type="dcterms:W3CDTF">2018-04-12T15:59:51Z</dcterms:modified>
</cp:coreProperties>
</file>